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7"/>
  </p:notesMasterIdLst>
  <p:sldIdLst>
    <p:sldId id="256" r:id="rId2"/>
    <p:sldId id="257" r:id="rId3"/>
    <p:sldId id="284" r:id="rId4"/>
    <p:sldId id="285" r:id="rId5"/>
    <p:sldId id="270" r:id="rId6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1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8" name="Picture 7" descr="https://upload.wikimedia.org/wikipedia/commons/thumb/0/05/Windows_10_Logo.svg/1024px-Windows_10_Log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1" y="3288097"/>
            <a:ext cx="8281988" cy="190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10" name="Picture 9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58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windows 10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The </a:t>
            </a:r>
            <a:r>
              <a:rPr lang="en-US" sz="3000" b="1" dirty="0">
                <a:solidFill>
                  <a:srgbClr val="FF0000"/>
                </a:solidFill>
              </a:rPr>
              <a:t>start menu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Notification </a:t>
            </a:r>
            <a:r>
              <a:rPr lang="en-US" sz="3000" b="1" dirty="0">
                <a:solidFill>
                  <a:srgbClr val="FF0000"/>
                </a:solidFill>
              </a:rPr>
              <a:t>pane and action </a:t>
            </a:r>
            <a:r>
              <a:rPr lang="en-US" sz="3000" b="1" dirty="0" smtClean="0">
                <a:solidFill>
                  <a:srgbClr val="FF0000"/>
                </a:solidFill>
              </a:rPr>
              <a:t>center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   Lab. 1 (Windows 10)                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735811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introduction to windows 10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052736"/>
            <a:ext cx="8280920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some ways it is familiar to anyone that has used Windows before, but it also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 some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great new features too. For example, there is a personal digital assistant in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Cortana and you can ask questions, issue commands, and get information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There are multiple desktops to aid working with lots of apps, a tablet mode for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those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touch screens, a new Action Centre with all your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notifications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much more.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rtl="0"/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lang="en-US" b="1" dirty="0">
                <a:solidFill>
                  <a:prstClr val="white"/>
                </a:solidFill>
              </a:rPr>
              <a:t>Lab. 1 (Windows 10)         </a:t>
            </a:r>
            <a:r>
              <a:rPr lang="en-US" b="1" dirty="0" smtClean="0">
                <a:solidFill>
                  <a:prstClr val="white"/>
                </a:solidFill>
              </a:rPr>
              <a:t>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November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115790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735811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The start menu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052736"/>
            <a:ext cx="828092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Although Windows 8 replaced the old Start menu with the Start screen, the Start menu is back and better than before in Windows 10.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Lab. 1 (Windows 10)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November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1890" y="2442644"/>
            <a:ext cx="5138522" cy="386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8310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19407</TotalTime>
  <Words>214</Words>
  <Application>Microsoft Office PowerPoint</Application>
  <PresentationFormat>On-screen Show (4:3)</PresentationFormat>
  <Paragraphs>29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276</cp:revision>
  <dcterms:created xsi:type="dcterms:W3CDTF">2017-03-24T08:33:37Z</dcterms:created>
  <dcterms:modified xsi:type="dcterms:W3CDTF">2018-12-14T04:40:35Z</dcterms:modified>
</cp:coreProperties>
</file>